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</p:sldIdLst>
  <p:notesMasterIdLst>
    <p:notesMasterId r:id="rId33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notesMaster" Target="notesMasters/notesMaster1.xml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37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29-image-1.png>
</file>

<file path=ppt/media/Slide-3-image-1.png>
</file>

<file path=ppt/media/Slide-30-image-1.png>
</file>

<file path=ppt/media/Slide-31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31</Slides>
  <Notes>31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2025-09-03T00:05:57Z</dcterms:created>
  <dcterms:modified xsi:type="dcterms:W3CDTF">2025-09-03T00:05:57Z</dcterms:modified>
</cp:coreProperties>
</file>